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83567E-EB6F-434A-9A59-8BDE9D07E5B0}" v="1" dt="2024-02-27T07:21:32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9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87035"/>
              </p:ext>
            </p:extLst>
          </p:nvPr>
        </p:nvGraphicFramePr>
        <p:xfrm>
          <a:off x="336550" y="301964"/>
          <a:ext cx="4457700" cy="6327438"/>
        </p:xfrm>
        <a:graphic>
          <a:graphicData uri="http://schemas.openxmlformats.org/drawingml/2006/table">
            <a:tbl>
              <a:tblPr firstRow="1" firstCol="1" bandRow="1"/>
              <a:tblGrid>
                <a:gridCol w="14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33236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Treatment plan</a:t>
                      </a:r>
                      <a:r>
                        <a:rPr lang="en-US" sz="1300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(Dressing/Injection/ Therapy/Surgery etc.)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Follow-up Advice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(Do’s &amp; Don’ts /refer to another department)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15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Date, time &amp; place of next Visit:</a:t>
                      </a: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Tab: </a:t>
                      </a: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Damdawi</a:t>
                      </a: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Mum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Ointment: </a:t>
                      </a:r>
                      <a:r>
                        <a:rPr lang="en-US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Damdawi</a:t>
                      </a: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hnawih</a:t>
                      </a: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chi</a:t>
                      </a:r>
                      <a:endParaRPr lang="en-IN" sz="1300" b="1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TDS: </a:t>
                      </a:r>
                      <a:r>
                        <a:rPr kumimoji="0" lang="en-US" sz="1300" b="1" i="0" u="none" strike="noStrike" kern="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Nikhatah</a:t>
                      </a: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vawi</a:t>
                      </a: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thum</a:t>
                      </a:r>
                      <a:endParaRPr kumimoji="0" lang="en-IN" sz="13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Cap: </a:t>
                      </a: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Damdawi</a:t>
                      </a: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Tuam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3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QID: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Nikhatah</a:t>
                      </a: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vawi</a:t>
                      </a: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li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6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Syp</a:t>
                      </a: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.: </a:t>
                      </a: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Damdawi</a:t>
                      </a: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Tui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SOS: </a:t>
                      </a:r>
                      <a:r>
                        <a:rPr kumimoji="0" lang="en-US" sz="1300" b="1" i="0" u="none" strike="noStrike" kern="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Mamawh</a:t>
                      </a: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hun</a:t>
                      </a: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kern="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apiang</a:t>
                      </a:r>
                      <a:r>
                        <a:rPr kumimoji="0" lang="en-US" sz="13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in</a:t>
                      </a:r>
                      <a:endParaRPr kumimoji="0" lang="en-IN" sz="13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CM: </a:t>
                      </a:r>
                      <a:r>
                        <a:rPr lang="en-IN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Zingkar</a:t>
                      </a:r>
                      <a:r>
                        <a:rPr lang="en-IN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ah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Inj.: </a:t>
                      </a: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Damdawi</a:t>
                      </a: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chiu</a:t>
                      </a:r>
                      <a:r>
                        <a:rPr lang="en-US" sz="1300" b="1" ker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chi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OD: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Nikhatah</a:t>
                      </a: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vawi</a:t>
                      </a: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khat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PC: </a:t>
                      </a:r>
                      <a:r>
                        <a:rPr lang="en-IN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Chaw</a:t>
                      </a:r>
                      <a:r>
                        <a:rPr lang="en-IN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eikham</a:t>
                      </a:r>
                      <a:r>
                        <a:rPr lang="en-IN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ah</a:t>
                      </a:r>
                      <a:endParaRPr lang="en-IN" sz="1300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Drop: </a:t>
                      </a:r>
                      <a:r>
                        <a:rPr lang="en-US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Damdawi</a:t>
                      </a: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10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Thlawr</a:t>
                      </a:r>
                      <a:r>
                        <a:rPr lang="en-US" sz="1300" b="1" kern="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chi</a:t>
                      </a:r>
                      <a:endParaRPr lang="en-IN" sz="1300" b="1" kern="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BD/BID: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Nikhatah</a:t>
                      </a: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vawi</a:t>
                      </a: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kern="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hnih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HS: Zan mut dawn ah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678" marR="26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93357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298099"/>
              </p:ext>
            </p:extLst>
          </p:nvPr>
        </p:nvGraphicFramePr>
        <p:xfrm>
          <a:off x="5111752" y="301965"/>
          <a:ext cx="4457700" cy="571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1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OPD Card No:                 Issue date:                          Time:</a:t>
                      </a:r>
                      <a:endParaRPr lang="en-IN" sz="11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3825" marR="1238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87005"/>
              </p:ext>
            </p:extLst>
          </p:nvPr>
        </p:nvGraphicFramePr>
        <p:xfrm>
          <a:off x="5235577" y="1179576"/>
          <a:ext cx="4210050" cy="4434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762">
                  <a:extLst>
                    <a:ext uri="{9D8B030D-6E8A-4147-A177-3AD203B41FA5}">
                      <a16:colId xmlns:a16="http://schemas.microsoft.com/office/drawing/2014/main" val="801870281"/>
                    </a:ext>
                  </a:extLst>
                </a:gridCol>
              </a:tblGrid>
              <a:tr h="1745686">
                <a:tc>
                  <a:txBody>
                    <a:bodyPr/>
                    <a:lstStyle/>
                    <a:p>
                      <a:pPr algn="ctr"/>
                      <a:endParaRPr lang="en-IN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Facility name</a:t>
                      </a: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:_________________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Address:</a:t>
                      </a: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_____________________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Facility Contact No</a:t>
                      </a: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:___________________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3825" marR="1238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25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UHID:_____________________________                       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Patient’s Name:_____________________       Sex:_____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Age:________                  Mobile No: ________________                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Address:____________________________________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300" b="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____________________________________________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3825" marR="1238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NAME OF DEPARTMENT</a:t>
                      </a:r>
                    </a:p>
                  </a:txBody>
                  <a:tcPr marL="123825" marR="1238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3825" marR="1238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24" y="1578865"/>
            <a:ext cx="1257009" cy="999743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40760-1B61-0C25-F103-A5EFA59843A4}"/>
              </a:ext>
            </a:extLst>
          </p:cNvPr>
          <p:cNvSpPr txBox="1"/>
          <p:nvPr/>
        </p:nvSpPr>
        <p:spPr>
          <a:xfrm flipH="1">
            <a:off x="5111750" y="6013704"/>
            <a:ext cx="445769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DEPARTMENT OF HEALTH &amp; FAMILY WELFARE, GOVERNMENT OF MIZORAM</a:t>
            </a:r>
          </a:p>
        </p:txBody>
      </p:sp>
    </p:spTree>
    <p:extLst>
      <p:ext uri="{BB962C8B-B14F-4D97-AF65-F5344CB8AC3E}">
        <p14:creationId xmlns:p14="http://schemas.microsoft.com/office/powerpoint/2010/main" val="401719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99482"/>
              </p:ext>
            </p:extLst>
          </p:nvPr>
        </p:nvGraphicFramePr>
        <p:xfrm>
          <a:off x="247650" y="304801"/>
          <a:ext cx="4540250" cy="6324600"/>
        </p:xfrm>
        <a:graphic>
          <a:graphicData uri="http://schemas.openxmlformats.org/drawingml/2006/table">
            <a:tbl>
              <a:tblPr firstRow="1" firstCol="1" bandRow="1"/>
              <a:tblGrid>
                <a:gridCol w="2203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4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Chief Complain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Past History of illness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Allergy Status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974" marR="6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Vitals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sng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General Physical Examination</a:t>
                      </a:r>
                      <a:endParaRPr lang="en-IN" sz="1300" u="sng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Head &amp; Neck: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Chest: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CVS: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Abdomen: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CNS: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Extremities: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Weight in kg (Pediatric age group)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974" marR="6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88901"/>
              </p:ext>
            </p:extLst>
          </p:nvPr>
        </p:nvGraphicFramePr>
        <p:xfrm>
          <a:off x="5200650" y="304800"/>
          <a:ext cx="4540250" cy="6324600"/>
        </p:xfrm>
        <a:graphic>
          <a:graphicData uri="http://schemas.openxmlformats.org/drawingml/2006/table">
            <a:tbl>
              <a:tblPr firstRow="1" firstCol="1" bandRow="1"/>
              <a:tblGrid>
                <a:gridCol w="1573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4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Investigation advice:</a:t>
                      </a:r>
                      <a:endParaRPr lang="en-IN" sz="13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Diagnosis / Provisional Diagnosis:</a:t>
                      </a: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361" marR="7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kern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Stamp seal &amp; Signature </a:t>
                      </a:r>
                      <a:endParaRPr lang="en-IN" sz="130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kern="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361" marR="72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 descr="Description: C:\Users\Owners\Desktop\Bluetooth\R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651" y="457200"/>
            <a:ext cx="1062831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71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A4 Paper (210x297 mm)</PresentationFormat>
  <Paragraphs>159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1up</dc:creator>
  <cp:lastModifiedBy>State Consultant Quality Assurance</cp:lastModifiedBy>
  <cp:revision>2</cp:revision>
  <cp:lastPrinted>2024-02-26T11:45:33Z</cp:lastPrinted>
  <dcterms:created xsi:type="dcterms:W3CDTF">2006-08-16T00:00:00Z</dcterms:created>
  <dcterms:modified xsi:type="dcterms:W3CDTF">2024-04-29T05:30:58Z</dcterms:modified>
</cp:coreProperties>
</file>